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4988" cy="100187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th-TH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th-TH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th-TH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06369-84EC-4BD5-8445-B7C540576797}" type="datetimeFigureOut">
              <a:rPr lang="th-TH" smtClean="0"/>
              <a:t>27/08/64</a:t>
            </a:fld>
            <a:endParaRPr lang="th-TH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8AAB6-E272-46E0-84C1-D9CB8AAE8BF2}" type="slidenum">
              <a:rPr lang="th-TH" smtClean="0"/>
              <a:t>‹nº›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Imagem 3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357290" y="357166"/>
            <a:ext cx="738215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ประชาสัมพันธ์เชิญชวนหน่วยงานต่างๆจัดทำสิ่งอำนวยความสะดวกขั้น</a:t>
            </a:r>
          </a:p>
          <a:p>
            <a:pPr algn="ctr"/>
            <a:r>
              <a:rPr lang="th-TH" sz="2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พื้นฐานสำหรับคนพิการ</a:t>
            </a:r>
            <a:endParaRPr lang="pt-BR" sz="2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214546" y="1285860"/>
            <a:ext cx="621510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สำนักงานส่งเสริมและพัฒนาคุณภาพชีวิตคนพิการแห่งชาติ กระทรวงการพัฒนาสังคมและความมั่นคงของมนุษย์และหน่วยปฏิบัติการวิจัยสภาพแวดล้อมที่เหมาะสมกับผู้สูงอายุและคนพิการ คณะสถาปัตยกรรมศาสตร์จุฬาลงกรณ์มหาวิทยาลัย ได้จัดทำคู่มือ ตัวอย่างที่ดีในการจัดการสิ่งอำนวยความสะดวกขั้นพื้นฐานสำหรับคนพิการและคนทุกวัย เพื่อเผยแพร่ข้อมูลให้หน่วยงานราชการต่างๆและประชาชนทั่วไปสามารถและทำความเข้าใจอย่างง่ายๆเพื่อสามารถนำความรู้ที่ได้ไปปรับปรุงสภาพแวดล้อมให้เหมาะสมกับคนพิการและผู้สูงอายุ</a:t>
            </a:r>
          </a:p>
          <a:p>
            <a:r>
              <a:rPr lang="th-TH" sz="2400" b="1" dirty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400" b="1" dirty="0" smtClean="0">
                <a:latin typeface="AngsanaUPC" pitchFamily="18" charset="-34"/>
                <a:cs typeface="AngsanaUPC" pitchFamily="18" charset="-34"/>
              </a:rPr>
              <a:t>องค์การบริหารส่วนตำบลบึงทวาย โดยบริการคนพิการทั่วไปตำบลบึงทวายจึงขอเชิญชวนหน่วยงานเอกชน หน่วยงานราชการในพื้นที่ ตำบลบึงทวาย หรือหน่วยงานอื่นๆจัดทำสิ่งอำนวยความสะดวกขั้นพื้นฐาน สำหรับคนพิการ </a:t>
            </a:r>
          </a:p>
          <a:p>
            <a:r>
              <a:rPr lang="th-TH" sz="1800" b="1" dirty="0">
                <a:latin typeface="AngsanaUPC" pitchFamily="18" charset="-34"/>
                <a:cs typeface="AngsanaUPC" pitchFamily="18" charset="-34"/>
              </a:rPr>
              <a:t>	</a:t>
            </a:r>
            <a:endParaRPr lang="th-TH" sz="1800" b="1" dirty="0" smtClean="0">
              <a:latin typeface="AngsanaUPC" pitchFamily="18" charset="-34"/>
              <a:cs typeface="AngsanaUPC" pitchFamily="18" charset="-34"/>
            </a:endParaRPr>
          </a:p>
          <a:p>
            <a:endParaRPr lang="th-TH" b="1" dirty="0"/>
          </a:p>
        </p:txBody>
      </p:sp>
      <p:pic>
        <p:nvPicPr>
          <p:cNvPr id="7" name="Imagem 6" descr="ห้องน้ำ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000108"/>
            <a:ext cx="1809750" cy="1357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 descr="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786058"/>
            <a:ext cx="1785949" cy="1643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 descr="images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4786322"/>
            <a:ext cx="1757121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 descr="1_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5429264"/>
            <a:ext cx="2804537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 descr="384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86182" y="5429264"/>
            <a:ext cx="1833575" cy="1268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15</Words>
  <Application>Microsoft Office PowerPoint</Application>
  <PresentationFormat>Apresentação na tela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ASD</dc:creator>
  <cp:lastModifiedBy>ASD</cp:lastModifiedBy>
  <cp:revision>19</cp:revision>
  <dcterms:created xsi:type="dcterms:W3CDTF">2021-08-27T04:32:02Z</dcterms:created>
  <dcterms:modified xsi:type="dcterms:W3CDTF">2021-08-27T07:13:34Z</dcterms:modified>
</cp:coreProperties>
</file>