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84988" cy="100187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436406-AB63-4F4F-9C5F-CA349AC02975}" type="datetimeFigureOut">
              <a:rPr lang="th-TH" smtClean="0"/>
              <a:pPr/>
              <a:t>27/08/64</a:t>
            </a:fld>
            <a:endParaRPr lang="th-TH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4E24E7-87F0-4CDB-BDD5-03CD8A2BB91B}" type="slidenum">
              <a:rPr lang="th-TH" smtClean="0"/>
              <a:pPr/>
              <a:t>‹nº›</a:t>
            </a:fld>
            <a:endParaRPr lang="th-TH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Imagem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00034" y="500042"/>
            <a:ext cx="68323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H SarabunIT๙" pitchFamily="34" charset="-34"/>
                <a:cs typeface="TH SarabunIT๙" pitchFamily="34" charset="-34"/>
              </a:rPr>
              <a:t>บริการคนพิการทั่วไปตำบลบึงทวาย</a:t>
            </a:r>
            <a:endParaRPr lang="th-TH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Picture 1" descr="D:\รูปพนักงาน และสมาชิก\942842_507226749342829_1212855290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14290"/>
            <a:ext cx="1504950" cy="137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2928926" y="1285860"/>
            <a:ext cx="26164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h-TH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ขอเชิญชวน</a:t>
            </a:r>
            <a:endParaRPr lang="pt-B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57224" y="1928802"/>
            <a:ext cx="70009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</a:rPr>
              <a:t>หน่วยงานเอกชน หน่วยงานราชการ หรือหน่วยงานอื่นจัดทำสิ่งอำนวยความสะดวกขั้นพื้นฐานสำหรับคนพิการ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</a:rPr>
              <a:t>หรือทุพพลภาพ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</a:rPr>
              <a:t>ในพื้นที่ของหน่วยงานดังนี้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071670" y="3714752"/>
            <a:ext cx="662232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Tx/>
              <a:buChar char="-"/>
            </a:pPr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มีทางเดินเท้า หรือบาทวิถีไม่ลื่นและกว้างพอสำหรับรถนั่งคนพิการ</a:t>
            </a:r>
          </a:p>
          <a:p>
            <a:pPr>
              <a:buFontTx/>
              <a:buChar char="-"/>
            </a:pPr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มีช่องทางบริการด่วนสำหรับผู้พิการ</a:t>
            </a:r>
          </a:p>
          <a:p>
            <a:pPr>
              <a:buFontTx/>
              <a:buChar char="-"/>
            </a:pPr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มีเครื่องหมายสัญลักษณ์ต่างๆที่ชัดเจนทั้งภายในและภายนอกอาคาร</a:t>
            </a:r>
          </a:p>
          <a:p>
            <a:pPr>
              <a:buFontTx/>
              <a:buChar char="-"/>
            </a:pPr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มีทางลาด ราวจับ และบันไดที่มีความปลอดภัยสำหรับผู้พิการ</a:t>
            </a:r>
          </a:p>
          <a:p>
            <a:pPr>
              <a:buFontTx/>
              <a:buChar char="-"/>
            </a:pPr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มีห้องน้ำสำหรับผู้พิการ</a:t>
            </a:r>
          </a:p>
          <a:p>
            <a:pPr>
              <a:buFontTx/>
              <a:buChar char="-"/>
            </a:pPr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มีที่จอดรถช่องพิเศษสำหรับผู้พิการ</a:t>
            </a:r>
          </a:p>
          <a:p>
            <a:endParaRPr lang="th-TH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th-TH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โทร.  042 - 973- 288</a:t>
            </a:r>
          </a:p>
          <a:p>
            <a:pPr algn="ctr"/>
            <a:endParaRPr lang="pt-BR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4" name="Imagem 13" descr="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5214950"/>
            <a:ext cx="1500198" cy="150019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</TotalTime>
  <Words>109</Words>
  <Application>Microsoft Office PowerPoint</Application>
  <PresentationFormat>Apresentação na tela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Fluxo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ASD</dc:creator>
  <cp:lastModifiedBy>ASD</cp:lastModifiedBy>
  <cp:revision>5</cp:revision>
  <dcterms:created xsi:type="dcterms:W3CDTF">2021-08-27T04:03:51Z</dcterms:created>
  <dcterms:modified xsi:type="dcterms:W3CDTF">2021-08-27T07:01:54Z</dcterms:modified>
</cp:coreProperties>
</file>